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70" r:id="rId4"/>
    <p:sldId id="258" r:id="rId5"/>
    <p:sldId id="259" r:id="rId6"/>
    <p:sldId id="260" r:id="rId7"/>
    <p:sldId id="261" r:id="rId8"/>
    <p:sldId id="262" r:id="rId9"/>
    <p:sldId id="263" r:id="rId10"/>
    <p:sldId id="267" r:id="rId11"/>
    <p:sldId id="266" r:id="rId12"/>
    <p:sldId id="269" r:id="rId13"/>
    <p:sldId id="27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4D5D0147-999D-4236-8BCC-53F1D2EF5EDB}">
          <p14:sldIdLst>
            <p14:sldId id="256"/>
          </p14:sldIdLst>
        </p14:section>
        <p14:section name="ÖcoReCell" id="{50F7D49A-0DC1-4050-8C52-074A2DD46673}">
          <p14:sldIdLst>
            <p14:sldId id="265"/>
            <p14:sldId id="270"/>
            <p14:sldId id="258"/>
            <p14:sldId id="259"/>
            <p14:sldId id="260"/>
            <p14:sldId id="261"/>
            <p14:sldId id="262"/>
            <p14:sldId id="263"/>
            <p14:sldId id="267"/>
          </p14:sldIdLst>
        </p14:section>
        <p14:section name="ÖcoRePack" id="{4AF775D0-9541-418C-9EB9-2AD7CD6A3E1C}">
          <p14:sldIdLst>
            <p14:sldId id="266"/>
            <p14:sldId id="269"/>
            <p14:sldId id="27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27C7C0-6943-4DF8-A26F-5BD541109AAC}" v="162" dt="2023-05-08T12:03:38.3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63" d="100"/>
          <a:sy n="163" d="100"/>
        </p:scale>
        <p:origin x="2466" y="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image" Target="../media/image6.png"/><Relationship Id="rId7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4" Type="http://schemas.openxmlformats.org/officeDocument/2006/relationships/image" Target="../media/image20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image" Target="../media/image6.png"/><Relationship Id="rId7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4" Type="http://schemas.openxmlformats.org/officeDocument/2006/relationships/image" Target="../media/image2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D39800-8B2D-49C7-96F6-736F2CD159D8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2DB78A3-9583-459A-83EE-BEDDF97E4F4E}">
      <dgm:prSet/>
      <dgm:spPr/>
      <dgm:t>
        <a:bodyPr/>
        <a:lstStyle/>
        <a:p>
          <a:pPr>
            <a:lnSpc>
              <a:spcPct val="100000"/>
            </a:lnSpc>
          </a:pPr>
          <a:r>
            <a:rPr lang="de-DE" dirty="0"/>
            <a:t>Standard</a:t>
          </a:r>
          <a:endParaRPr lang="en-US" dirty="0"/>
        </a:p>
      </dgm:t>
    </dgm:pt>
    <dgm:pt modelId="{AC8BC2C5-E465-435C-AF0D-17EEC2D40427}" type="parTrans" cxnId="{506FF3C5-ADD3-42F3-99EE-54C97140EAFA}">
      <dgm:prSet/>
      <dgm:spPr/>
      <dgm:t>
        <a:bodyPr/>
        <a:lstStyle/>
        <a:p>
          <a:endParaRPr lang="de-DE"/>
        </a:p>
      </dgm:t>
    </dgm:pt>
    <dgm:pt modelId="{245DABD3-6455-4C96-89D8-4A8D184DE4A5}" type="sibTrans" cxnId="{506FF3C5-ADD3-42F3-99EE-54C97140EAFA}">
      <dgm:prSet/>
      <dgm:spPr/>
      <dgm:t>
        <a:bodyPr/>
        <a:lstStyle/>
        <a:p>
          <a:endParaRPr lang="de-DE"/>
        </a:p>
      </dgm:t>
    </dgm:pt>
    <dgm:pt modelId="{9458B18C-7507-4AEB-BCDE-DA9F6A93D3AA}">
      <dgm:prSet/>
      <dgm:spPr/>
      <dgm:t>
        <a:bodyPr/>
        <a:lstStyle/>
        <a:p>
          <a:pPr>
            <a:lnSpc>
              <a:spcPct val="100000"/>
            </a:lnSpc>
          </a:pPr>
          <a:r>
            <a:rPr lang="de-DE" dirty="0"/>
            <a:t>Bevorzugte Lieferung</a:t>
          </a:r>
          <a:endParaRPr lang="en-US" dirty="0"/>
        </a:p>
      </dgm:t>
    </dgm:pt>
    <dgm:pt modelId="{426680D9-1C0C-4F94-B1C1-F7EE66E0492F}" type="parTrans" cxnId="{3690403E-D404-4DB3-A670-41ED4C71FBB2}">
      <dgm:prSet/>
      <dgm:spPr/>
      <dgm:t>
        <a:bodyPr/>
        <a:lstStyle/>
        <a:p>
          <a:endParaRPr lang="de-DE"/>
        </a:p>
      </dgm:t>
    </dgm:pt>
    <dgm:pt modelId="{B48A23DC-9AB2-4978-9DE7-BE00C36F174C}" type="sibTrans" cxnId="{3690403E-D404-4DB3-A670-41ED4C71FBB2}">
      <dgm:prSet/>
      <dgm:spPr/>
      <dgm:t>
        <a:bodyPr/>
        <a:lstStyle/>
        <a:p>
          <a:endParaRPr lang="de-DE"/>
        </a:p>
      </dgm:t>
    </dgm:pt>
    <dgm:pt modelId="{04314263-79F8-4234-9E5B-CBE0A16489F2}">
      <dgm:prSet/>
      <dgm:spPr/>
      <dgm:t>
        <a:bodyPr/>
        <a:lstStyle/>
        <a:p>
          <a:pPr>
            <a:lnSpc>
              <a:spcPct val="100000"/>
            </a:lnSpc>
          </a:pPr>
          <a:r>
            <a:rPr lang="de-DE" dirty="0"/>
            <a:t>Express-Abholgarantie</a:t>
          </a:r>
          <a:endParaRPr lang="en-US" dirty="0"/>
        </a:p>
      </dgm:t>
    </dgm:pt>
    <dgm:pt modelId="{45D89805-9F78-4D1F-9025-5244F05199F3}" type="parTrans" cxnId="{682468C0-F52B-4F8F-AFC2-690C0094F3EE}">
      <dgm:prSet/>
      <dgm:spPr/>
      <dgm:t>
        <a:bodyPr/>
        <a:lstStyle/>
        <a:p>
          <a:endParaRPr lang="de-DE"/>
        </a:p>
      </dgm:t>
    </dgm:pt>
    <dgm:pt modelId="{F207C695-C47D-4133-A9E5-DFF4CF24972A}" type="sibTrans" cxnId="{682468C0-F52B-4F8F-AFC2-690C0094F3EE}">
      <dgm:prSet/>
      <dgm:spPr/>
      <dgm:t>
        <a:bodyPr/>
        <a:lstStyle/>
        <a:p>
          <a:endParaRPr lang="de-DE"/>
        </a:p>
      </dgm:t>
    </dgm:pt>
    <dgm:pt modelId="{56E25EC0-1DD8-49BD-89BB-F727C86D5F9F}" type="pres">
      <dgm:prSet presAssocID="{CFD39800-8B2D-49C7-96F6-736F2CD159D8}" presName="root" presStyleCnt="0">
        <dgm:presLayoutVars>
          <dgm:dir/>
          <dgm:resizeHandles val="exact"/>
        </dgm:presLayoutVars>
      </dgm:prSet>
      <dgm:spPr/>
    </dgm:pt>
    <dgm:pt modelId="{6F63C515-65B9-42FB-AC92-84643D05928F}" type="pres">
      <dgm:prSet presAssocID="{92DB78A3-9583-459A-83EE-BEDDF97E4F4E}" presName="compNode" presStyleCnt="0"/>
      <dgm:spPr/>
    </dgm:pt>
    <dgm:pt modelId="{ECA18BD8-1A34-45FE-8F65-23E873F0DA7C}" type="pres">
      <dgm:prSet presAssocID="{92DB78A3-9583-459A-83EE-BEDDF97E4F4E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Warenbestand mit einfarbiger Füllung"/>
        </a:ext>
      </dgm:extLst>
    </dgm:pt>
    <dgm:pt modelId="{ACEA0DF5-12E6-4468-A104-2EB19BAAEEB4}" type="pres">
      <dgm:prSet presAssocID="{92DB78A3-9583-459A-83EE-BEDDF97E4F4E}" presName="spaceRect" presStyleCnt="0"/>
      <dgm:spPr/>
    </dgm:pt>
    <dgm:pt modelId="{F7385F76-050C-45E5-B2E7-1C66E9CE61B8}" type="pres">
      <dgm:prSet presAssocID="{92DB78A3-9583-459A-83EE-BEDDF97E4F4E}" presName="textRect" presStyleLbl="revTx" presStyleIdx="0" presStyleCnt="3">
        <dgm:presLayoutVars>
          <dgm:chMax val="1"/>
          <dgm:chPref val="1"/>
        </dgm:presLayoutVars>
      </dgm:prSet>
      <dgm:spPr/>
    </dgm:pt>
    <dgm:pt modelId="{D97F63C6-AD99-477B-9E5A-FF4634A7AE51}" type="pres">
      <dgm:prSet presAssocID="{245DABD3-6455-4C96-89D8-4A8D184DE4A5}" presName="sibTrans" presStyleCnt="0"/>
      <dgm:spPr/>
    </dgm:pt>
    <dgm:pt modelId="{49FBE513-64AC-4F3B-8BC9-312F9C5160A9}" type="pres">
      <dgm:prSet presAssocID="{9458B18C-7507-4AEB-BCDE-DA9F6A93D3AA}" presName="compNode" presStyleCnt="0"/>
      <dgm:spPr/>
    </dgm:pt>
    <dgm:pt modelId="{63D56EA5-A1AA-4820-A9B2-F4F583857F86}" type="pres">
      <dgm:prSet presAssocID="{9458B18C-7507-4AEB-BCDE-DA9F6A93D3A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ackkarre mit einfarbiger Füllung"/>
        </a:ext>
      </dgm:extLst>
    </dgm:pt>
    <dgm:pt modelId="{FFC67AF2-B042-4ACA-880A-9BCB19988520}" type="pres">
      <dgm:prSet presAssocID="{9458B18C-7507-4AEB-BCDE-DA9F6A93D3AA}" presName="spaceRect" presStyleCnt="0"/>
      <dgm:spPr/>
    </dgm:pt>
    <dgm:pt modelId="{4E554CCF-F500-4532-A3B7-42F68A482238}" type="pres">
      <dgm:prSet presAssocID="{9458B18C-7507-4AEB-BCDE-DA9F6A93D3AA}" presName="textRect" presStyleLbl="revTx" presStyleIdx="1" presStyleCnt="3">
        <dgm:presLayoutVars>
          <dgm:chMax val="1"/>
          <dgm:chPref val="1"/>
        </dgm:presLayoutVars>
      </dgm:prSet>
      <dgm:spPr/>
    </dgm:pt>
    <dgm:pt modelId="{CD674B70-8B43-4049-9548-E1A1DDB5FBEB}" type="pres">
      <dgm:prSet presAssocID="{B48A23DC-9AB2-4978-9DE7-BE00C36F174C}" presName="sibTrans" presStyleCnt="0"/>
      <dgm:spPr/>
    </dgm:pt>
    <dgm:pt modelId="{0297A09A-D78F-49EA-9124-FF9C512818AD}" type="pres">
      <dgm:prSet presAssocID="{04314263-79F8-4234-9E5B-CBE0A16489F2}" presName="compNode" presStyleCnt="0"/>
      <dgm:spPr/>
    </dgm:pt>
    <dgm:pt modelId="{86EFD0F8-1933-4943-8B73-A99CE01EEA12}" type="pres">
      <dgm:prSet presAssocID="{04314263-79F8-4234-9E5B-CBE0A16489F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Klemmbrett Marke mit einfarbiger Füllung"/>
        </a:ext>
      </dgm:extLst>
    </dgm:pt>
    <dgm:pt modelId="{34435413-3D10-4311-A2BF-C1D84FFB491A}" type="pres">
      <dgm:prSet presAssocID="{04314263-79F8-4234-9E5B-CBE0A16489F2}" presName="spaceRect" presStyleCnt="0"/>
      <dgm:spPr/>
    </dgm:pt>
    <dgm:pt modelId="{1E62BF73-EB2C-45B0-8F7A-B8B2E5E99583}" type="pres">
      <dgm:prSet presAssocID="{04314263-79F8-4234-9E5B-CBE0A16489F2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3690403E-D404-4DB3-A670-41ED4C71FBB2}" srcId="{CFD39800-8B2D-49C7-96F6-736F2CD159D8}" destId="{9458B18C-7507-4AEB-BCDE-DA9F6A93D3AA}" srcOrd="1" destOrd="0" parTransId="{426680D9-1C0C-4F94-B1C1-F7EE66E0492F}" sibTransId="{B48A23DC-9AB2-4978-9DE7-BE00C36F174C}"/>
    <dgm:cxn modelId="{99140E4C-FDC1-44A6-B4B9-456F899C341D}" type="presOf" srcId="{9458B18C-7507-4AEB-BCDE-DA9F6A93D3AA}" destId="{4E554CCF-F500-4532-A3B7-42F68A482238}" srcOrd="0" destOrd="0" presId="urn:microsoft.com/office/officeart/2018/2/layout/IconLabelList"/>
    <dgm:cxn modelId="{682468C0-F52B-4F8F-AFC2-690C0094F3EE}" srcId="{CFD39800-8B2D-49C7-96F6-736F2CD159D8}" destId="{04314263-79F8-4234-9E5B-CBE0A16489F2}" srcOrd="2" destOrd="0" parTransId="{45D89805-9F78-4D1F-9025-5244F05199F3}" sibTransId="{F207C695-C47D-4133-A9E5-DFF4CF24972A}"/>
    <dgm:cxn modelId="{506FF3C5-ADD3-42F3-99EE-54C97140EAFA}" srcId="{CFD39800-8B2D-49C7-96F6-736F2CD159D8}" destId="{92DB78A3-9583-459A-83EE-BEDDF97E4F4E}" srcOrd="0" destOrd="0" parTransId="{AC8BC2C5-E465-435C-AF0D-17EEC2D40427}" sibTransId="{245DABD3-6455-4C96-89D8-4A8D184DE4A5}"/>
    <dgm:cxn modelId="{2BBDD5CE-92B4-470A-9003-EC1F0FB893E2}" type="presOf" srcId="{92DB78A3-9583-459A-83EE-BEDDF97E4F4E}" destId="{F7385F76-050C-45E5-B2E7-1C66E9CE61B8}" srcOrd="0" destOrd="0" presId="urn:microsoft.com/office/officeart/2018/2/layout/IconLabelList"/>
    <dgm:cxn modelId="{7217FFE5-B2AD-4B6F-AFB9-DD252FC6FD7C}" type="presOf" srcId="{04314263-79F8-4234-9E5B-CBE0A16489F2}" destId="{1E62BF73-EB2C-45B0-8F7A-B8B2E5E99583}" srcOrd="0" destOrd="0" presId="urn:microsoft.com/office/officeart/2018/2/layout/IconLabelList"/>
    <dgm:cxn modelId="{A9AD32FB-271F-413D-9258-492FCE530414}" type="presOf" srcId="{CFD39800-8B2D-49C7-96F6-736F2CD159D8}" destId="{56E25EC0-1DD8-49BD-89BB-F727C86D5F9F}" srcOrd="0" destOrd="0" presId="urn:microsoft.com/office/officeart/2018/2/layout/IconLabelList"/>
    <dgm:cxn modelId="{1EF4BCB7-CF49-4EAC-BA44-514385929629}" type="presParOf" srcId="{56E25EC0-1DD8-49BD-89BB-F727C86D5F9F}" destId="{6F63C515-65B9-42FB-AC92-84643D05928F}" srcOrd="0" destOrd="0" presId="urn:microsoft.com/office/officeart/2018/2/layout/IconLabelList"/>
    <dgm:cxn modelId="{9F4D7891-6001-4B9C-8E06-94422B66C14A}" type="presParOf" srcId="{6F63C515-65B9-42FB-AC92-84643D05928F}" destId="{ECA18BD8-1A34-45FE-8F65-23E873F0DA7C}" srcOrd="0" destOrd="0" presId="urn:microsoft.com/office/officeart/2018/2/layout/IconLabelList"/>
    <dgm:cxn modelId="{6353BD23-3950-4884-BF4B-AA5C995FD72F}" type="presParOf" srcId="{6F63C515-65B9-42FB-AC92-84643D05928F}" destId="{ACEA0DF5-12E6-4468-A104-2EB19BAAEEB4}" srcOrd="1" destOrd="0" presId="urn:microsoft.com/office/officeart/2018/2/layout/IconLabelList"/>
    <dgm:cxn modelId="{88E4CC93-3EEA-4D35-AD28-C2006FC3D2C2}" type="presParOf" srcId="{6F63C515-65B9-42FB-AC92-84643D05928F}" destId="{F7385F76-050C-45E5-B2E7-1C66E9CE61B8}" srcOrd="2" destOrd="0" presId="urn:microsoft.com/office/officeart/2018/2/layout/IconLabelList"/>
    <dgm:cxn modelId="{2830BD75-D738-4191-87B1-14097DB4627B}" type="presParOf" srcId="{56E25EC0-1DD8-49BD-89BB-F727C86D5F9F}" destId="{D97F63C6-AD99-477B-9E5A-FF4634A7AE51}" srcOrd="1" destOrd="0" presId="urn:microsoft.com/office/officeart/2018/2/layout/IconLabelList"/>
    <dgm:cxn modelId="{4F502A1F-4ACA-4409-AD95-38EC9CCF6FFC}" type="presParOf" srcId="{56E25EC0-1DD8-49BD-89BB-F727C86D5F9F}" destId="{49FBE513-64AC-4F3B-8BC9-312F9C5160A9}" srcOrd="2" destOrd="0" presId="urn:microsoft.com/office/officeart/2018/2/layout/IconLabelList"/>
    <dgm:cxn modelId="{0A7BF690-F32C-46C0-952D-752F9DAF31F7}" type="presParOf" srcId="{49FBE513-64AC-4F3B-8BC9-312F9C5160A9}" destId="{63D56EA5-A1AA-4820-A9B2-F4F583857F86}" srcOrd="0" destOrd="0" presId="urn:microsoft.com/office/officeart/2018/2/layout/IconLabelList"/>
    <dgm:cxn modelId="{A54B5009-CC94-4FD4-9971-7A963DD0DB48}" type="presParOf" srcId="{49FBE513-64AC-4F3B-8BC9-312F9C5160A9}" destId="{FFC67AF2-B042-4ACA-880A-9BCB19988520}" srcOrd="1" destOrd="0" presId="urn:microsoft.com/office/officeart/2018/2/layout/IconLabelList"/>
    <dgm:cxn modelId="{1940EF34-52EE-4E52-927D-CC0754CCA45D}" type="presParOf" srcId="{49FBE513-64AC-4F3B-8BC9-312F9C5160A9}" destId="{4E554CCF-F500-4532-A3B7-42F68A482238}" srcOrd="2" destOrd="0" presId="urn:microsoft.com/office/officeart/2018/2/layout/IconLabelList"/>
    <dgm:cxn modelId="{7ED05689-FB6A-41AD-B0D1-B3D0FC5EBF7D}" type="presParOf" srcId="{56E25EC0-1DD8-49BD-89BB-F727C86D5F9F}" destId="{CD674B70-8B43-4049-9548-E1A1DDB5FBEB}" srcOrd="3" destOrd="0" presId="urn:microsoft.com/office/officeart/2018/2/layout/IconLabelList"/>
    <dgm:cxn modelId="{EA2C7359-75F2-4DC6-BEDA-33A21CFFBE4E}" type="presParOf" srcId="{56E25EC0-1DD8-49BD-89BB-F727C86D5F9F}" destId="{0297A09A-D78F-49EA-9124-FF9C512818AD}" srcOrd="4" destOrd="0" presId="urn:microsoft.com/office/officeart/2018/2/layout/IconLabelList"/>
    <dgm:cxn modelId="{1B338B9E-602D-4363-8363-309C6AC0DAE8}" type="presParOf" srcId="{0297A09A-D78F-49EA-9124-FF9C512818AD}" destId="{86EFD0F8-1933-4943-8B73-A99CE01EEA12}" srcOrd="0" destOrd="0" presId="urn:microsoft.com/office/officeart/2018/2/layout/IconLabelList"/>
    <dgm:cxn modelId="{465466AB-1ADB-4E79-A110-27347EA3CAC8}" type="presParOf" srcId="{0297A09A-D78F-49EA-9124-FF9C512818AD}" destId="{34435413-3D10-4311-A2BF-C1D84FFB491A}" srcOrd="1" destOrd="0" presId="urn:microsoft.com/office/officeart/2018/2/layout/IconLabelList"/>
    <dgm:cxn modelId="{08E1733D-AA88-4134-BC61-E55876EFDAD3}" type="presParOf" srcId="{0297A09A-D78F-49EA-9124-FF9C512818AD}" destId="{1E62BF73-EB2C-45B0-8F7A-B8B2E5E99583}" srcOrd="2" destOrd="0" presId="urn:microsoft.com/office/officeart/2018/2/layout/IconLabelList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FD39800-8B2D-49C7-96F6-736F2CD159D8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E7451A2-3F7E-4EDC-ADB1-B6C7684CDDD9}">
      <dgm:prSet/>
      <dgm:spPr/>
      <dgm:t>
        <a:bodyPr/>
        <a:lstStyle/>
        <a:p>
          <a:pPr>
            <a:lnSpc>
              <a:spcPct val="100000"/>
            </a:lnSpc>
          </a:pPr>
          <a:r>
            <a:rPr lang="de-DE" dirty="0"/>
            <a:t>Express-Abholgarantie</a:t>
          </a:r>
          <a:endParaRPr lang="en-US" dirty="0"/>
        </a:p>
      </dgm:t>
    </dgm:pt>
    <dgm:pt modelId="{F8055C2D-E442-422D-BBB4-9106E6DF1F29}" type="parTrans" cxnId="{99AAAC99-FB01-436D-85C7-C7E6165932B0}">
      <dgm:prSet/>
      <dgm:spPr/>
      <dgm:t>
        <a:bodyPr/>
        <a:lstStyle/>
        <a:p>
          <a:endParaRPr lang="en-US"/>
        </a:p>
      </dgm:t>
    </dgm:pt>
    <dgm:pt modelId="{B7B3E548-FE2F-4D34-9AA7-2EC7B252FA50}" type="sibTrans" cxnId="{99AAAC99-FB01-436D-85C7-C7E6165932B0}">
      <dgm:prSet/>
      <dgm:spPr/>
      <dgm:t>
        <a:bodyPr/>
        <a:lstStyle/>
        <a:p>
          <a:endParaRPr lang="en-US"/>
        </a:p>
      </dgm:t>
    </dgm:pt>
    <dgm:pt modelId="{3BF84C00-6C3B-4987-9626-590B833443EA}">
      <dgm:prSet/>
      <dgm:spPr/>
      <dgm:t>
        <a:bodyPr/>
        <a:lstStyle/>
        <a:p>
          <a:pPr>
            <a:lnSpc>
              <a:spcPct val="100000"/>
            </a:lnSpc>
          </a:pPr>
          <a:r>
            <a:rPr lang="de-DE" dirty="0"/>
            <a:t>Upgrade zur Express-Abholgarantie</a:t>
          </a:r>
          <a:endParaRPr lang="en-US" dirty="0"/>
        </a:p>
      </dgm:t>
    </dgm:pt>
    <dgm:pt modelId="{D551488B-537E-4315-8031-ACD815A450C3}" type="parTrans" cxnId="{E3FD4860-EB7E-4C6A-B91B-385DA9510B62}">
      <dgm:prSet/>
      <dgm:spPr/>
      <dgm:t>
        <a:bodyPr/>
        <a:lstStyle/>
        <a:p>
          <a:endParaRPr lang="en-US"/>
        </a:p>
      </dgm:t>
    </dgm:pt>
    <dgm:pt modelId="{C5F15384-2066-4B8A-B1E0-8C597C6CFCDB}" type="sibTrans" cxnId="{E3FD4860-EB7E-4C6A-B91B-385DA9510B62}">
      <dgm:prSet/>
      <dgm:spPr/>
      <dgm:t>
        <a:bodyPr/>
        <a:lstStyle/>
        <a:p>
          <a:endParaRPr lang="en-US"/>
        </a:p>
      </dgm:t>
    </dgm:pt>
    <dgm:pt modelId="{126D512E-7103-4B74-8116-43D88C1E8D32}">
      <dgm:prSet/>
      <dgm:spPr/>
      <dgm:t>
        <a:bodyPr/>
        <a:lstStyle/>
        <a:p>
          <a:pPr>
            <a:lnSpc>
              <a:spcPct val="100000"/>
            </a:lnSpc>
          </a:pPr>
          <a:r>
            <a:rPr lang="de-DE" dirty="0"/>
            <a:t>Bestellung neuer Sammelbehälter</a:t>
          </a:r>
          <a:endParaRPr lang="en-US" dirty="0"/>
        </a:p>
      </dgm:t>
    </dgm:pt>
    <dgm:pt modelId="{D74E23E7-3074-4C93-A165-C907D1C58512}" type="parTrans" cxnId="{394C69F5-6891-438F-8CC1-32AE9E2CCBA7}">
      <dgm:prSet/>
      <dgm:spPr/>
      <dgm:t>
        <a:bodyPr/>
        <a:lstStyle/>
        <a:p>
          <a:endParaRPr lang="en-US"/>
        </a:p>
      </dgm:t>
    </dgm:pt>
    <dgm:pt modelId="{2F5AB548-A5CB-40B5-8851-E86C55A5C69A}" type="sibTrans" cxnId="{394C69F5-6891-438F-8CC1-32AE9E2CCBA7}">
      <dgm:prSet/>
      <dgm:spPr/>
      <dgm:t>
        <a:bodyPr/>
        <a:lstStyle/>
        <a:p>
          <a:endParaRPr lang="en-US"/>
        </a:p>
      </dgm:t>
    </dgm:pt>
    <dgm:pt modelId="{92DB78A3-9583-459A-83EE-BEDDF97E4F4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Standard</a:t>
          </a:r>
        </a:p>
      </dgm:t>
    </dgm:pt>
    <dgm:pt modelId="{AC8BC2C5-E465-435C-AF0D-17EEC2D40427}" type="parTrans" cxnId="{506FF3C5-ADD3-42F3-99EE-54C97140EAFA}">
      <dgm:prSet/>
      <dgm:spPr/>
      <dgm:t>
        <a:bodyPr/>
        <a:lstStyle/>
        <a:p>
          <a:endParaRPr lang="de-DE"/>
        </a:p>
      </dgm:t>
    </dgm:pt>
    <dgm:pt modelId="{245DABD3-6455-4C96-89D8-4A8D184DE4A5}" type="sibTrans" cxnId="{506FF3C5-ADD3-42F3-99EE-54C97140EAFA}">
      <dgm:prSet/>
      <dgm:spPr/>
      <dgm:t>
        <a:bodyPr/>
        <a:lstStyle/>
        <a:p>
          <a:endParaRPr lang="de-DE"/>
        </a:p>
      </dgm:t>
    </dgm:pt>
    <dgm:pt modelId="{56E25EC0-1DD8-49BD-89BB-F727C86D5F9F}" type="pres">
      <dgm:prSet presAssocID="{CFD39800-8B2D-49C7-96F6-736F2CD159D8}" presName="root" presStyleCnt="0">
        <dgm:presLayoutVars>
          <dgm:dir/>
          <dgm:resizeHandles val="exact"/>
        </dgm:presLayoutVars>
      </dgm:prSet>
      <dgm:spPr/>
    </dgm:pt>
    <dgm:pt modelId="{6F63C515-65B9-42FB-AC92-84643D05928F}" type="pres">
      <dgm:prSet presAssocID="{92DB78A3-9583-459A-83EE-BEDDF97E4F4E}" presName="compNode" presStyleCnt="0"/>
      <dgm:spPr/>
    </dgm:pt>
    <dgm:pt modelId="{ECA18BD8-1A34-45FE-8F65-23E873F0DA7C}" type="pres">
      <dgm:prSet presAssocID="{92DB78A3-9583-459A-83EE-BEDDF97E4F4E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Warenbestand mit einfarbiger Füllung"/>
        </a:ext>
      </dgm:extLst>
    </dgm:pt>
    <dgm:pt modelId="{ACEA0DF5-12E6-4468-A104-2EB19BAAEEB4}" type="pres">
      <dgm:prSet presAssocID="{92DB78A3-9583-459A-83EE-BEDDF97E4F4E}" presName="spaceRect" presStyleCnt="0"/>
      <dgm:spPr/>
    </dgm:pt>
    <dgm:pt modelId="{F7385F76-050C-45E5-B2E7-1C66E9CE61B8}" type="pres">
      <dgm:prSet presAssocID="{92DB78A3-9583-459A-83EE-BEDDF97E4F4E}" presName="textRect" presStyleLbl="revTx" presStyleIdx="0" presStyleCnt="4">
        <dgm:presLayoutVars>
          <dgm:chMax val="1"/>
          <dgm:chPref val="1"/>
        </dgm:presLayoutVars>
      </dgm:prSet>
      <dgm:spPr/>
    </dgm:pt>
    <dgm:pt modelId="{D97F63C6-AD99-477B-9E5A-FF4634A7AE51}" type="pres">
      <dgm:prSet presAssocID="{245DABD3-6455-4C96-89D8-4A8D184DE4A5}" presName="sibTrans" presStyleCnt="0"/>
      <dgm:spPr/>
    </dgm:pt>
    <dgm:pt modelId="{08569AFE-84DF-48AE-9A07-14F4BBBB67EB}" type="pres">
      <dgm:prSet presAssocID="{0E7451A2-3F7E-4EDC-ADB1-B6C7684CDDD9}" presName="compNode" presStyleCnt="0"/>
      <dgm:spPr/>
    </dgm:pt>
    <dgm:pt modelId="{4B73AAC9-18CF-48B9-9140-E21DF7451A9E}" type="pres">
      <dgm:prSet presAssocID="{0E7451A2-3F7E-4EDC-ADB1-B6C7684CDDD9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Klemmbrett Marke mit einfarbiger Füllung"/>
        </a:ext>
      </dgm:extLst>
    </dgm:pt>
    <dgm:pt modelId="{B95D5BD3-F2F4-44A4-B265-41B3880B7344}" type="pres">
      <dgm:prSet presAssocID="{0E7451A2-3F7E-4EDC-ADB1-B6C7684CDDD9}" presName="spaceRect" presStyleCnt="0"/>
      <dgm:spPr/>
    </dgm:pt>
    <dgm:pt modelId="{FD2DB225-5A5B-4A89-8520-77FDCE919503}" type="pres">
      <dgm:prSet presAssocID="{0E7451A2-3F7E-4EDC-ADB1-B6C7684CDDD9}" presName="textRect" presStyleLbl="revTx" presStyleIdx="1" presStyleCnt="4">
        <dgm:presLayoutVars>
          <dgm:chMax val="1"/>
          <dgm:chPref val="1"/>
        </dgm:presLayoutVars>
      </dgm:prSet>
      <dgm:spPr/>
    </dgm:pt>
    <dgm:pt modelId="{4D11B781-F573-476F-898F-3069FB16E73B}" type="pres">
      <dgm:prSet presAssocID="{B7B3E548-FE2F-4D34-9AA7-2EC7B252FA50}" presName="sibTrans" presStyleCnt="0"/>
      <dgm:spPr/>
    </dgm:pt>
    <dgm:pt modelId="{E8CD40FB-F163-452E-9397-7D4F39179D95}" type="pres">
      <dgm:prSet presAssocID="{3BF84C00-6C3B-4987-9626-590B833443EA}" presName="compNode" presStyleCnt="0"/>
      <dgm:spPr/>
    </dgm:pt>
    <dgm:pt modelId="{E4AEB917-D1F8-474F-8E70-1F6014D18525}" type="pres">
      <dgm:prSet presAssocID="{3BF84C00-6C3B-4987-9626-590B833443EA}" presName="iconRect" presStyleLbl="node1" presStyleIdx="2" presStyleCnt="4" custAng="16200000" custScaleX="100071" custScaleY="100071" custLinFactNeighborX="83" custLinFactNeighborY="79"/>
      <dgm:spPr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solidFill>
            <a:schemeClr val="lt1">
              <a:hueOff val="0"/>
              <a:satOff val="0"/>
              <a:lumOff val="0"/>
            </a:schemeClr>
          </a:solidFill>
        </a:ln>
      </dgm:spPr>
      <dgm:extLst>
        <a:ext uri="{E40237B7-FDA0-4F09-8148-C483321AD2D9}">
          <dgm14:cNvPr xmlns:dgm14="http://schemas.microsoft.com/office/drawing/2010/diagram" id="0" name="" descr="Pfeil: Leichte Kurve mit einfarbiger Füllung"/>
        </a:ext>
      </dgm:extLst>
    </dgm:pt>
    <dgm:pt modelId="{4F959FAA-EB31-418B-8829-F088C0D0A34A}" type="pres">
      <dgm:prSet presAssocID="{3BF84C00-6C3B-4987-9626-590B833443EA}" presName="spaceRect" presStyleCnt="0"/>
      <dgm:spPr/>
    </dgm:pt>
    <dgm:pt modelId="{46B72546-96A6-494C-B341-777BE0DD1900}" type="pres">
      <dgm:prSet presAssocID="{3BF84C00-6C3B-4987-9626-590B833443EA}" presName="textRect" presStyleLbl="revTx" presStyleIdx="2" presStyleCnt="4">
        <dgm:presLayoutVars>
          <dgm:chMax val="1"/>
          <dgm:chPref val="1"/>
        </dgm:presLayoutVars>
      </dgm:prSet>
      <dgm:spPr/>
    </dgm:pt>
    <dgm:pt modelId="{8116C616-BD82-4B4C-809A-778D9F67252A}" type="pres">
      <dgm:prSet presAssocID="{C5F15384-2066-4B8A-B1E0-8C597C6CFCDB}" presName="sibTrans" presStyleCnt="0"/>
      <dgm:spPr/>
    </dgm:pt>
    <dgm:pt modelId="{8E84B9C7-C6A8-43D3-9DC5-A034ECEFED65}" type="pres">
      <dgm:prSet presAssocID="{126D512E-7103-4B74-8116-43D88C1E8D32}" presName="compNode" presStyleCnt="0"/>
      <dgm:spPr/>
    </dgm:pt>
    <dgm:pt modelId="{D46737BA-2769-482D-87F5-BDA2F77388DE}" type="pres">
      <dgm:prSet presAssocID="{126D512E-7103-4B74-8116-43D88C1E8D32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ackkarre mit einfarbiger Füllung"/>
        </a:ext>
      </dgm:extLst>
    </dgm:pt>
    <dgm:pt modelId="{0D7CCCC0-90AA-4D77-819E-B20A732DFADC}" type="pres">
      <dgm:prSet presAssocID="{126D512E-7103-4B74-8116-43D88C1E8D32}" presName="spaceRect" presStyleCnt="0"/>
      <dgm:spPr/>
    </dgm:pt>
    <dgm:pt modelId="{125251CE-151B-485B-8C7B-C0865B50FAB6}" type="pres">
      <dgm:prSet presAssocID="{126D512E-7103-4B74-8116-43D88C1E8D32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E3FD4860-EB7E-4C6A-B91B-385DA9510B62}" srcId="{CFD39800-8B2D-49C7-96F6-736F2CD159D8}" destId="{3BF84C00-6C3B-4987-9626-590B833443EA}" srcOrd="2" destOrd="0" parTransId="{D551488B-537E-4315-8031-ACD815A450C3}" sibTransId="{C5F15384-2066-4B8A-B1E0-8C597C6CFCDB}"/>
    <dgm:cxn modelId="{99AAAC99-FB01-436D-85C7-C7E6165932B0}" srcId="{CFD39800-8B2D-49C7-96F6-736F2CD159D8}" destId="{0E7451A2-3F7E-4EDC-ADB1-B6C7684CDDD9}" srcOrd="1" destOrd="0" parTransId="{F8055C2D-E442-422D-BBB4-9106E6DF1F29}" sibTransId="{B7B3E548-FE2F-4D34-9AA7-2EC7B252FA50}"/>
    <dgm:cxn modelId="{E733B0B2-05A0-4B85-A063-D25657DEADA0}" type="presOf" srcId="{126D512E-7103-4B74-8116-43D88C1E8D32}" destId="{125251CE-151B-485B-8C7B-C0865B50FAB6}" srcOrd="0" destOrd="0" presId="urn:microsoft.com/office/officeart/2018/2/layout/IconLabelList"/>
    <dgm:cxn modelId="{506FF3C5-ADD3-42F3-99EE-54C97140EAFA}" srcId="{CFD39800-8B2D-49C7-96F6-736F2CD159D8}" destId="{92DB78A3-9583-459A-83EE-BEDDF97E4F4E}" srcOrd="0" destOrd="0" parTransId="{AC8BC2C5-E465-435C-AF0D-17EEC2D40427}" sibTransId="{245DABD3-6455-4C96-89D8-4A8D184DE4A5}"/>
    <dgm:cxn modelId="{2BBDD5CE-92B4-470A-9003-EC1F0FB893E2}" type="presOf" srcId="{92DB78A3-9583-459A-83EE-BEDDF97E4F4E}" destId="{F7385F76-050C-45E5-B2E7-1C66E9CE61B8}" srcOrd="0" destOrd="0" presId="urn:microsoft.com/office/officeart/2018/2/layout/IconLabelList"/>
    <dgm:cxn modelId="{D0AE95D5-EE86-4CAC-BC1B-C82539FC0E3D}" type="presOf" srcId="{3BF84C00-6C3B-4987-9626-590B833443EA}" destId="{46B72546-96A6-494C-B341-777BE0DD1900}" srcOrd="0" destOrd="0" presId="urn:microsoft.com/office/officeart/2018/2/layout/IconLabelList"/>
    <dgm:cxn modelId="{394C69F5-6891-438F-8CC1-32AE9E2CCBA7}" srcId="{CFD39800-8B2D-49C7-96F6-736F2CD159D8}" destId="{126D512E-7103-4B74-8116-43D88C1E8D32}" srcOrd="3" destOrd="0" parTransId="{D74E23E7-3074-4C93-A165-C907D1C58512}" sibTransId="{2F5AB548-A5CB-40B5-8851-E86C55A5C69A}"/>
    <dgm:cxn modelId="{6B626BF6-F4EA-426E-917D-9DDD5B7EEF46}" type="presOf" srcId="{0E7451A2-3F7E-4EDC-ADB1-B6C7684CDDD9}" destId="{FD2DB225-5A5B-4A89-8520-77FDCE919503}" srcOrd="0" destOrd="0" presId="urn:microsoft.com/office/officeart/2018/2/layout/IconLabelList"/>
    <dgm:cxn modelId="{A9AD32FB-271F-413D-9258-492FCE530414}" type="presOf" srcId="{CFD39800-8B2D-49C7-96F6-736F2CD159D8}" destId="{56E25EC0-1DD8-49BD-89BB-F727C86D5F9F}" srcOrd="0" destOrd="0" presId="urn:microsoft.com/office/officeart/2018/2/layout/IconLabelList"/>
    <dgm:cxn modelId="{1EF4BCB7-CF49-4EAC-BA44-514385929629}" type="presParOf" srcId="{56E25EC0-1DD8-49BD-89BB-F727C86D5F9F}" destId="{6F63C515-65B9-42FB-AC92-84643D05928F}" srcOrd="0" destOrd="0" presId="urn:microsoft.com/office/officeart/2018/2/layout/IconLabelList"/>
    <dgm:cxn modelId="{9F4D7891-6001-4B9C-8E06-94422B66C14A}" type="presParOf" srcId="{6F63C515-65B9-42FB-AC92-84643D05928F}" destId="{ECA18BD8-1A34-45FE-8F65-23E873F0DA7C}" srcOrd="0" destOrd="0" presId="urn:microsoft.com/office/officeart/2018/2/layout/IconLabelList"/>
    <dgm:cxn modelId="{6353BD23-3950-4884-BF4B-AA5C995FD72F}" type="presParOf" srcId="{6F63C515-65B9-42FB-AC92-84643D05928F}" destId="{ACEA0DF5-12E6-4468-A104-2EB19BAAEEB4}" srcOrd="1" destOrd="0" presId="urn:microsoft.com/office/officeart/2018/2/layout/IconLabelList"/>
    <dgm:cxn modelId="{88E4CC93-3EEA-4D35-AD28-C2006FC3D2C2}" type="presParOf" srcId="{6F63C515-65B9-42FB-AC92-84643D05928F}" destId="{F7385F76-050C-45E5-B2E7-1C66E9CE61B8}" srcOrd="2" destOrd="0" presId="urn:microsoft.com/office/officeart/2018/2/layout/IconLabelList"/>
    <dgm:cxn modelId="{2830BD75-D738-4191-87B1-14097DB4627B}" type="presParOf" srcId="{56E25EC0-1DD8-49BD-89BB-F727C86D5F9F}" destId="{D97F63C6-AD99-477B-9E5A-FF4634A7AE51}" srcOrd="1" destOrd="0" presId="urn:microsoft.com/office/officeart/2018/2/layout/IconLabelList"/>
    <dgm:cxn modelId="{253BD0A6-39FE-4716-BC9B-0CFE1E1C1AFE}" type="presParOf" srcId="{56E25EC0-1DD8-49BD-89BB-F727C86D5F9F}" destId="{08569AFE-84DF-48AE-9A07-14F4BBBB67EB}" srcOrd="2" destOrd="0" presId="urn:microsoft.com/office/officeart/2018/2/layout/IconLabelList"/>
    <dgm:cxn modelId="{DCE7BB35-FA13-4DB8-8A95-EF7E78339070}" type="presParOf" srcId="{08569AFE-84DF-48AE-9A07-14F4BBBB67EB}" destId="{4B73AAC9-18CF-48B9-9140-E21DF7451A9E}" srcOrd="0" destOrd="0" presId="urn:microsoft.com/office/officeart/2018/2/layout/IconLabelList"/>
    <dgm:cxn modelId="{34FBA27B-7C1B-49A5-84E2-30E4E44B0E12}" type="presParOf" srcId="{08569AFE-84DF-48AE-9A07-14F4BBBB67EB}" destId="{B95D5BD3-F2F4-44A4-B265-41B3880B7344}" srcOrd="1" destOrd="0" presId="urn:microsoft.com/office/officeart/2018/2/layout/IconLabelList"/>
    <dgm:cxn modelId="{ED9DC5F5-76D4-4D7A-B7C2-ABDA1F28D27E}" type="presParOf" srcId="{08569AFE-84DF-48AE-9A07-14F4BBBB67EB}" destId="{FD2DB225-5A5B-4A89-8520-77FDCE919503}" srcOrd="2" destOrd="0" presId="urn:microsoft.com/office/officeart/2018/2/layout/IconLabelList"/>
    <dgm:cxn modelId="{3EA35A25-CE29-4CAD-A59F-D6029AF8D95E}" type="presParOf" srcId="{56E25EC0-1DD8-49BD-89BB-F727C86D5F9F}" destId="{4D11B781-F573-476F-898F-3069FB16E73B}" srcOrd="3" destOrd="0" presId="urn:microsoft.com/office/officeart/2018/2/layout/IconLabelList"/>
    <dgm:cxn modelId="{5934D17F-924A-4EC7-AB3A-7EF08EA798A4}" type="presParOf" srcId="{56E25EC0-1DD8-49BD-89BB-F727C86D5F9F}" destId="{E8CD40FB-F163-452E-9397-7D4F39179D95}" srcOrd="4" destOrd="0" presId="urn:microsoft.com/office/officeart/2018/2/layout/IconLabelList"/>
    <dgm:cxn modelId="{7F8F0279-769F-44BB-B34F-8AE9978B3E77}" type="presParOf" srcId="{E8CD40FB-F163-452E-9397-7D4F39179D95}" destId="{E4AEB917-D1F8-474F-8E70-1F6014D18525}" srcOrd="0" destOrd="0" presId="urn:microsoft.com/office/officeart/2018/2/layout/IconLabelList"/>
    <dgm:cxn modelId="{F97AAD9C-F501-4AE2-B064-C12A398D1F19}" type="presParOf" srcId="{E8CD40FB-F163-452E-9397-7D4F39179D95}" destId="{4F959FAA-EB31-418B-8829-F088C0D0A34A}" srcOrd="1" destOrd="0" presId="urn:microsoft.com/office/officeart/2018/2/layout/IconLabelList"/>
    <dgm:cxn modelId="{424AC146-C2A6-403E-81DD-0913B7C64EE3}" type="presParOf" srcId="{E8CD40FB-F163-452E-9397-7D4F39179D95}" destId="{46B72546-96A6-494C-B341-777BE0DD1900}" srcOrd="2" destOrd="0" presId="urn:microsoft.com/office/officeart/2018/2/layout/IconLabelList"/>
    <dgm:cxn modelId="{6590F456-8A16-4BCB-BFE2-70E5E0CE3A44}" type="presParOf" srcId="{56E25EC0-1DD8-49BD-89BB-F727C86D5F9F}" destId="{8116C616-BD82-4B4C-809A-778D9F67252A}" srcOrd="5" destOrd="0" presId="urn:microsoft.com/office/officeart/2018/2/layout/IconLabelList"/>
    <dgm:cxn modelId="{F7E081FB-5F51-4BBB-985F-A01C5684B27F}" type="presParOf" srcId="{56E25EC0-1DD8-49BD-89BB-F727C86D5F9F}" destId="{8E84B9C7-C6A8-43D3-9DC5-A034ECEFED65}" srcOrd="6" destOrd="0" presId="urn:microsoft.com/office/officeart/2018/2/layout/IconLabelList"/>
    <dgm:cxn modelId="{082AD26D-6DAA-439E-B2F8-C0AC09E1BEA2}" type="presParOf" srcId="{8E84B9C7-C6A8-43D3-9DC5-A034ECEFED65}" destId="{D46737BA-2769-482D-87F5-BDA2F77388DE}" srcOrd="0" destOrd="0" presId="urn:microsoft.com/office/officeart/2018/2/layout/IconLabelList"/>
    <dgm:cxn modelId="{2132B24E-0A71-476D-8D83-336CC2EC445E}" type="presParOf" srcId="{8E84B9C7-C6A8-43D3-9DC5-A034ECEFED65}" destId="{0D7CCCC0-90AA-4D77-819E-B20A732DFADC}" srcOrd="1" destOrd="0" presId="urn:microsoft.com/office/officeart/2018/2/layout/IconLabelList"/>
    <dgm:cxn modelId="{A6B8891D-C0C4-41F8-B92B-98B318D3FD08}" type="presParOf" srcId="{8E84B9C7-C6A8-43D3-9DC5-A034ECEFED65}" destId="{125251CE-151B-485B-8C7B-C0865B50FAB6}" srcOrd="2" destOrd="0" presId="urn:microsoft.com/office/officeart/2018/2/layout/IconLabelList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8F4C9DF-8583-4049-813A-EB652AACDCD9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99173E8-A9B3-4143-A35C-009B33A97A77}">
      <dgm:prSet/>
      <dgm:spPr/>
      <dgm:t>
        <a:bodyPr/>
        <a:lstStyle/>
        <a:p>
          <a:pPr>
            <a:lnSpc>
              <a:spcPct val="100000"/>
            </a:lnSpc>
          </a:pPr>
          <a:r>
            <a:rPr lang="de-DE"/>
            <a:t>Vorstellung des Rücknahmesystems und der Aufgaben, die übernommen werden</a:t>
          </a:r>
          <a:endParaRPr lang="en-US"/>
        </a:p>
      </dgm:t>
    </dgm:pt>
    <dgm:pt modelId="{1EDEA137-0514-4EF0-8368-E56023AEC8B3}" type="parTrans" cxnId="{0628FD68-A632-45AD-8C9F-416F723DFCC0}">
      <dgm:prSet/>
      <dgm:spPr/>
      <dgm:t>
        <a:bodyPr/>
        <a:lstStyle/>
        <a:p>
          <a:endParaRPr lang="en-US"/>
        </a:p>
      </dgm:t>
    </dgm:pt>
    <dgm:pt modelId="{02A7524D-2526-4F31-84DD-030136ADEF33}" type="sibTrans" cxnId="{0628FD68-A632-45AD-8C9F-416F723DFCC0}">
      <dgm:prSet/>
      <dgm:spPr/>
      <dgm:t>
        <a:bodyPr/>
        <a:lstStyle/>
        <a:p>
          <a:endParaRPr lang="en-US"/>
        </a:p>
      </dgm:t>
    </dgm:pt>
    <dgm:pt modelId="{FA549AE2-AEAF-4E09-89EF-79A842024B32}">
      <dgm:prSet/>
      <dgm:spPr/>
      <dgm:t>
        <a:bodyPr/>
        <a:lstStyle/>
        <a:p>
          <a:pPr>
            <a:lnSpc>
              <a:spcPct val="100000"/>
            </a:lnSpc>
          </a:pPr>
          <a:r>
            <a:rPr lang="de-DE"/>
            <a:t>Aufnahme der Beschreibung von Batterien und Menge, die in Umlauf gebracht werden sollen</a:t>
          </a:r>
          <a:endParaRPr lang="en-US"/>
        </a:p>
      </dgm:t>
    </dgm:pt>
    <dgm:pt modelId="{C2000616-5992-482D-A858-DFE35C15BB95}" type="parTrans" cxnId="{70D3FE2B-76F9-4C18-A28B-4359558AA141}">
      <dgm:prSet/>
      <dgm:spPr/>
      <dgm:t>
        <a:bodyPr/>
        <a:lstStyle/>
        <a:p>
          <a:endParaRPr lang="en-US"/>
        </a:p>
      </dgm:t>
    </dgm:pt>
    <dgm:pt modelId="{3E6A03B9-EA34-4DA3-8F40-D5A0A70D5037}" type="sibTrans" cxnId="{70D3FE2B-76F9-4C18-A28B-4359558AA141}">
      <dgm:prSet/>
      <dgm:spPr/>
      <dgm:t>
        <a:bodyPr/>
        <a:lstStyle/>
        <a:p>
          <a:endParaRPr lang="en-US"/>
        </a:p>
      </dgm:t>
    </dgm:pt>
    <dgm:pt modelId="{70DF52A6-3B09-434B-B88C-8E3AD1B07EF3}" type="pres">
      <dgm:prSet presAssocID="{48F4C9DF-8583-4049-813A-EB652AACDCD9}" presName="root" presStyleCnt="0">
        <dgm:presLayoutVars>
          <dgm:dir/>
          <dgm:resizeHandles val="exact"/>
        </dgm:presLayoutVars>
      </dgm:prSet>
      <dgm:spPr/>
    </dgm:pt>
    <dgm:pt modelId="{0D52E590-BCCE-470B-89E5-2EC90669A047}" type="pres">
      <dgm:prSet presAssocID="{499173E8-A9B3-4143-A35C-009B33A97A77}" presName="compNode" presStyleCnt="0"/>
      <dgm:spPr/>
    </dgm:pt>
    <dgm:pt modelId="{E5599F2F-5703-445C-B902-5A4B9EA9C58E}" type="pres">
      <dgm:prSet presAssocID="{499173E8-A9B3-4143-A35C-009B33A97A77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5F1310E3-2F1D-44F5-9C38-4A9E3F8B1C91}" type="pres">
      <dgm:prSet presAssocID="{499173E8-A9B3-4143-A35C-009B33A97A77}" presName="spaceRect" presStyleCnt="0"/>
      <dgm:spPr/>
    </dgm:pt>
    <dgm:pt modelId="{7E61BDAF-7E87-4E3E-9734-ED039CFBCD8B}" type="pres">
      <dgm:prSet presAssocID="{499173E8-A9B3-4143-A35C-009B33A97A77}" presName="textRect" presStyleLbl="revTx" presStyleIdx="0" presStyleCnt="2">
        <dgm:presLayoutVars>
          <dgm:chMax val="1"/>
          <dgm:chPref val="1"/>
        </dgm:presLayoutVars>
      </dgm:prSet>
      <dgm:spPr/>
    </dgm:pt>
    <dgm:pt modelId="{504487D3-3994-424A-B771-AD73BBBEE33C}" type="pres">
      <dgm:prSet presAssocID="{02A7524D-2526-4F31-84DD-030136ADEF33}" presName="sibTrans" presStyleCnt="0"/>
      <dgm:spPr/>
    </dgm:pt>
    <dgm:pt modelId="{43378621-BBCB-42C6-8785-203BF999806C}" type="pres">
      <dgm:prSet presAssocID="{FA549AE2-AEAF-4E09-89EF-79A842024B32}" presName="compNode" presStyleCnt="0"/>
      <dgm:spPr/>
    </dgm:pt>
    <dgm:pt modelId="{812AB1B1-B451-4FD1-8805-399071DD38AA}" type="pres">
      <dgm:prSet presAssocID="{FA549AE2-AEAF-4E09-89EF-79A842024B32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Kamera"/>
        </a:ext>
      </dgm:extLst>
    </dgm:pt>
    <dgm:pt modelId="{967DE7A2-AABD-4793-A607-2C09668DF2DD}" type="pres">
      <dgm:prSet presAssocID="{FA549AE2-AEAF-4E09-89EF-79A842024B32}" presName="spaceRect" presStyleCnt="0"/>
      <dgm:spPr/>
    </dgm:pt>
    <dgm:pt modelId="{7EB9BB73-C50A-402C-879F-3949F2E62EC8}" type="pres">
      <dgm:prSet presAssocID="{FA549AE2-AEAF-4E09-89EF-79A842024B32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70D3FE2B-76F9-4C18-A28B-4359558AA141}" srcId="{48F4C9DF-8583-4049-813A-EB652AACDCD9}" destId="{FA549AE2-AEAF-4E09-89EF-79A842024B32}" srcOrd="1" destOrd="0" parTransId="{C2000616-5992-482D-A858-DFE35C15BB95}" sibTransId="{3E6A03B9-EA34-4DA3-8F40-D5A0A70D5037}"/>
    <dgm:cxn modelId="{AAC93232-7FFB-4A16-B6A8-5F7AED58CDA3}" type="presOf" srcId="{48F4C9DF-8583-4049-813A-EB652AACDCD9}" destId="{70DF52A6-3B09-434B-B88C-8E3AD1B07EF3}" srcOrd="0" destOrd="0" presId="urn:microsoft.com/office/officeart/2018/2/layout/IconLabelList"/>
    <dgm:cxn modelId="{0628FD68-A632-45AD-8C9F-416F723DFCC0}" srcId="{48F4C9DF-8583-4049-813A-EB652AACDCD9}" destId="{499173E8-A9B3-4143-A35C-009B33A97A77}" srcOrd="0" destOrd="0" parTransId="{1EDEA137-0514-4EF0-8368-E56023AEC8B3}" sibTransId="{02A7524D-2526-4F31-84DD-030136ADEF33}"/>
    <dgm:cxn modelId="{1357BE8C-D654-4245-B84A-16AFDEE33E6C}" type="presOf" srcId="{499173E8-A9B3-4143-A35C-009B33A97A77}" destId="{7E61BDAF-7E87-4E3E-9734-ED039CFBCD8B}" srcOrd="0" destOrd="0" presId="urn:microsoft.com/office/officeart/2018/2/layout/IconLabelList"/>
    <dgm:cxn modelId="{45D1F6C4-2878-4FC6-B254-74784C713936}" type="presOf" srcId="{FA549AE2-AEAF-4E09-89EF-79A842024B32}" destId="{7EB9BB73-C50A-402C-879F-3949F2E62EC8}" srcOrd="0" destOrd="0" presId="urn:microsoft.com/office/officeart/2018/2/layout/IconLabelList"/>
    <dgm:cxn modelId="{06984C55-F82C-4CF7-A90E-10C69A09C7AE}" type="presParOf" srcId="{70DF52A6-3B09-434B-B88C-8E3AD1B07EF3}" destId="{0D52E590-BCCE-470B-89E5-2EC90669A047}" srcOrd="0" destOrd="0" presId="urn:microsoft.com/office/officeart/2018/2/layout/IconLabelList"/>
    <dgm:cxn modelId="{43D685FA-8A21-4E03-BBBF-C1759324C1A9}" type="presParOf" srcId="{0D52E590-BCCE-470B-89E5-2EC90669A047}" destId="{E5599F2F-5703-445C-B902-5A4B9EA9C58E}" srcOrd="0" destOrd="0" presId="urn:microsoft.com/office/officeart/2018/2/layout/IconLabelList"/>
    <dgm:cxn modelId="{7EC847CC-71B3-47AB-893F-6D79198BAEFC}" type="presParOf" srcId="{0D52E590-BCCE-470B-89E5-2EC90669A047}" destId="{5F1310E3-2F1D-44F5-9C38-4A9E3F8B1C91}" srcOrd="1" destOrd="0" presId="urn:microsoft.com/office/officeart/2018/2/layout/IconLabelList"/>
    <dgm:cxn modelId="{3251B522-1DF2-4A21-8DF0-F982816BD094}" type="presParOf" srcId="{0D52E590-BCCE-470B-89E5-2EC90669A047}" destId="{7E61BDAF-7E87-4E3E-9734-ED039CFBCD8B}" srcOrd="2" destOrd="0" presId="urn:microsoft.com/office/officeart/2018/2/layout/IconLabelList"/>
    <dgm:cxn modelId="{9CA0FE46-9718-4046-8E40-498ED2B6D6EB}" type="presParOf" srcId="{70DF52A6-3B09-434B-B88C-8E3AD1B07EF3}" destId="{504487D3-3994-424A-B771-AD73BBBEE33C}" srcOrd="1" destOrd="0" presId="urn:microsoft.com/office/officeart/2018/2/layout/IconLabelList"/>
    <dgm:cxn modelId="{711B2863-9488-4E32-AABE-9ACC8180C665}" type="presParOf" srcId="{70DF52A6-3B09-434B-B88C-8E3AD1B07EF3}" destId="{43378621-BBCB-42C6-8785-203BF999806C}" srcOrd="2" destOrd="0" presId="urn:microsoft.com/office/officeart/2018/2/layout/IconLabelList"/>
    <dgm:cxn modelId="{F08A5628-6C56-4D60-B2BD-A31AE3C51B05}" type="presParOf" srcId="{43378621-BBCB-42C6-8785-203BF999806C}" destId="{812AB1B1-B451-4FD1-8805-399071DD38AA}" srcOrd="0" destOrd="0" presId="urn:microsoft.com/office/officeart/2018/2/layout/IconLabelList"/>
    <dgm:cxn modelId="{6F003EA3-C4F4-466F-AF69-42CD9454E969}" type="presParOf" srcId="{43378621-BBCB-42C6-8785-203BF999806C}" destId="{967DE7A2-AABD-4793-A607-2C09668DF2DD}" srcOrd="1" destOrd="0" presId="urn:microsoft.com/office/officeart/2018/2/layout/IconLabelList"/>
    <dgm:cxn modelId="{BEBB7D3F-98D4-4461-BB3E-EC26453CC8C0}" type="presParOf" srcId="{43378621-BBCB-42C6-8785-203BF999806C}" destId="{7EB9BB73-C50A-402C-879F-3949F2E62EC8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A18BD8-1A34-45FE-8F65-23E873F0DA7C}">
      <dsp:nvSpPr>
        <dsp:cNvPr id="0" name=""/>
        <dsp:cNvSpPr/>
      </dsp:nvSpPr>
      <dsp:spPr>
        <a:xfrm>
          <a:off x="974826" y="938828"/>
          <a:ext cx="1259104" cy="125910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385F76-050C-45E5-B2E7-1C66E9CE61B8}">
      <dsp:nvSpPr>
        <dsp:cNvPr id="0" name=""/>
        <dsp:cNvSpPr/>
      </dsp:nvSpPr>
      <dsp:spPr>
        <a:xfrm>
          <a:off x="205373" y="2547411"/>
          <a:ext cx="279801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300" kern="1200" dirty="0"/>
            <a:t>Standard</a:t>
          </a:r>
          <a:endParaRPr lang="en-US" sz="2300" kern="1200" dirty="0"/>
        </a:p>
      </dsp:txBody>
      <dsp:txXfrm>
        <a:off x="205373" y="2547411"/>
        <a:ext cx="2798010" cy="720000"/>
      </dsp:txXfrm>
    </dsp:sp>
    <dsp:sp modelId="{63D56EA5-A1AA-4820-A9B2-F4F583857F86}">
      <dsp:nvSpPr>
        <dsp:cNvPr id="0" name=""/>
        <dsp:cNvSpPr/>
      </dsp:nvSpPr>
      <dsp:spPr>
        <a:xfrm>
          <a:off x="4262487" y="938828"/>
          <a:ext cx="1259104" cy="125910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554CCF-F500-4532-A3B7-42F68A482238}">
      <dsp:nvSpPr>
        <dsp:cNvPr id="0" name=""/>
        <dsp:cNvSpPr/>
      </dsp:nvSpPr>
      <dsp:spPr>
        <a:xfrm>
          <a:off x="3493035" y="2547411"/>
          <a:ext cx="279801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300" kern="1200" dirty="0"/>
            <a:t>Bevorzugte Lieferung</a:t>
          </a:r>
          <a:endParaRPr lang="en-US" sz="2300" kern="1200" dirty="0"/>
        </a:p>
      </dsp:txBody>
      <dsp:txXfrm>
        <a:off x="3493035" y="2547411"/>
        <a:ext cx="2798010" cy="720000"/>
      </dsp:txXfrm>
    </dsp:sp>
    <dsp:sp modelId="{86EFD0F8-1933-4943-8B73-A99CE01EEA12}">
      <dsp:nvSpPr>
        <dsp:cNvPr id="0" name=""/>
        <dsp:cNvSpPr/>
      </dsp:nvSpPr>
      <dsp:spPr>
        <a:xfrm>
          <a:off x="7550149" y="938828"/>
          <a:ext cx="1259104" cy="125910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62BF73-EB2C-45B0-8F7A-B8B2E5E99583}">
      <dsp:nvSpPr>
        <dsp:cNvPr id="0" name=""/>
        <dsp:cNvSpPr/>
      </dsp:nvSpPr>
      <dsp:spPr>
        <a:xfrm>
          <a:off x="6780696" y="2547411"/>
          <a:ext cx="279801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300" kern="1200" dirty="0"/>
            <a:t>Express-Abholgarantie</a:t>
          </a:r>
          <a:endParaRPr lang="en-US" sz="2300" kern="1200" dirty="0"/>
        </a:p>
      </dsp:txBody>
      <dsp:txXfrm>
        <a:off x="6780696" y="2547411"/>
        <a:ext cx="279801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A18BD8-1A34-45FE-8F65-23E873F0DA7C}">
      <dsp:nvSpPr>
        <dsp:cNvPr id="0" name=""/>
        <dsp:cNvSpPr/>
      </dsp:nvSpPr>
      <dsp:spPr>
        <a:xfrm>
          <a:off x="818653" y="1137063"/>
          <a:ext cx="922276" cy="92227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385F76-050C-45E5-B2E7-1C66E9CE61B8}">
      <dsp:nvSpPr>
        <dsp:cNvPr id="0" name=""/>
        <dsp:cNvSpPr/>
      </dsp:nvSpPr>
      <dsp:spPr>
        <a:xfrm>
          <a:off x="255040" y="2349176"/>
          <a:ext cx="204950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Standard</a:t>
          </a:r>
        </a:p>
      </dsp:txBody>
      <dsp:txXfrm>
        <a:off x="255040" y="2349176"/>
        <a:ext cx="2049502" cy="720000"/>
      </dsp:txXfrm>
    </dsp:sp>
    <dsp:sp modelId="{4B73AAC9-18CF-48B9-9140-E21DF7451A9E}">
      <dsp:nvSpPr>
        <dsp:cNvPr id="0" name=""/>
        <dsp:cNvSpPr/>
      </dsp:nvSpPr>
      <dsp:spPr>
        <a:xfrm>
          <a:off x="3226819" y="1137063"/>
          <a:ext cx="922276" cy="92227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2DB225-5A5B-4A89-8520-77FDCE919503}">
      <dsp:nvSpPr>
        <dsp:cNvPr id="0" name=""/>
        <dsp:cNvSpPr/>
      </dsp:nvSpPr>
      <dsp:spPr>
        <a:xfrm>
          <a:off x="2663206" y="2349176"/>
          <a:ext cx="204950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Express-Abholgarantie</a:t>
          </a:r>
          <a:endParaRPr lang="en-US" sz="1800" kern="1200" dirty="0"/>
        </a:p>
      </dsp:txBody>
      <dsp:txXfrm>
        <a:off x="2663206" y="2349176"/>
        <a:ext cx="2049502" cy="720000"/>
      </dsp:txXfrm>
    </dsp:sp>
    <dsp:sp modelId="{E4AEB917-D1F8-474F-8E70-1F6014D18525}">
      <dsp:nvSpPr>
        <dsp:cNvPr id="0" name=""/>
        <dsp:cNvSpPr/>
      </dsp:nvSpPr>
      <dsp:spPr>
        <a:xfrm rot="16200000">
          <a:off x="5635422" y="1137628"/>
          <a:ext cx="922930" cy="92293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B72546-96A6-494C-B341-777BE0DD1900}">
      <dsp:nvSpPr>
        <dsp:cNvPr id="0" name=""/>
        <dsp:cNvSpPr/>
      </dsp:nvSpPr>
      <dsp:spPr>
        <a:xfrm>
          <a:off x="5071371" y="2349339"/>
          <a:ext cx="204950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Upgrade zur Express-Abholgarantie</a:t>
          </a:r>
          <a:endParaRPr lang="en-US" sz="1800" kern="1200" dirty="0"/>
        </a:p>
      </dsp:txBody>
      <dsp:txXfrm>
        <a:off x="5071371" y="2349339"/>
        <a:ext cx="2049502" cy="720000"/>
      </dsp:txXfrm>
    </dsp:sp>
    <dsp:sp modelId="{D46737BA-2769-482D-87F5-BDA2F77388DE}">
      <dsp:nvSpPr>
        <dsp:cNvPr id="0" name=""/>
        <dsp:cNvSpPr/>
      </dsp:nvSpPr>
      <dsp:spPr>
        <a:xfrm>
          <a:off x="8043150" y="1137063"/>
          <a:ext cx="922276" cy="92227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5251CE-151B-485B-8C7B-C0865B50FAB6}">
      <dsp:nvSpPr>
        <dsp:cNvPr id="0" name=""/>
        <dsp:cNvSpPr/>
      </dsp:nvSpPr>
      <dsp:spPr>
        <a:xfrm>
          <a:off x="7479536" y="2349176"/>
          <a:ext cx="204950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Bestellung neuer Sammelbehälter</a:t>
          </a:r>
          <a:endParaRPr lang="en-US" sz="1800" kern="1200" dirty="0"/>
        </a:p>
      </dsp:txBody>
      <dsp:txXfrm>
        <a:off x="7479536" y="2349176"/>
        <a:ext cx="2049502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599F2F-5703-445C-B902-5A4B9EA9C58E}">
      <dsp:nvSpPr>
        <dsp:cNvPr id="0" name=""/>
        <dsp:cNvSpPr/>
      </dsp:nvSpPr>
      <dsp:spPr>
        <a:xfrm>
          <a:off x="1382039" y="535997"/>
          <a:ext cx="1944000" cy="1944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61BDAF-7E87-4E3E-9734-ED039CFBCD8B}">
      <dsp:nvSpPr>
        <dsp:cNvPr id="0" name=""/>
        <dsp:cNvSpPr/>
      </dsp:nvSpPr>
      <dsp:spPr>
        <a:xfrm>
          <a:off x="194039" y="2950242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700" kern="1200"/>
            <a:t>Vorstellung des Rücknahmesystems und der Aufgaben, die übernommen werden</a:t>
          </a:r>
          <a:endParaRPr lang="en-US" sz="1700" kern="1200"/>
        </a:p>
      </dsp:txBody>
      <dsp:txXfrm>
        <a:off x="194039" y="2950242"/>
        <a:ext cx="4320000" cy="720000"/>
      </dsp:txXfrm>
    </dsp:sp>
    <dsp:sp modelId="{812AB1B1-B451-4FD1-8805-399071DD38AA}">
      <dsp:nvSpPr>
        <dsp:cNvPr id="0" name=""/>
        <dsp:cNvSpPr/>
      </dsp:nvSpPr>
      <dsp:spPr>
        <a:xfrm>
          <a:off x="6458039" y="535997"/>
          <a:ext cx="1944000" cy="1944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B9BB73-C50A-402C-879F-3949F2E62EC8}">
      <dsp:nvSpPr>
        <dsp:cNvPr id="0" name=""/>
        <dsp:cNvSpPr/>
      </dsp:nvSpPr>
      <dsp:spPr>
        <a:xfrm>
          <a:off x="5270039" y="2950242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700" kern="1200"/>
            <a:t>Aufnahme der Beschreibung von Batterien und Menge, die in Umlauf gebracht werden sollen</a:t>
          </a:r>
          <a:endParaRPr lang="en-US" sz="1700" kern="1200"/>
        </a:p>
      </dsp:txBody>
      <dsp:txXfrm>
        <a:off x="5270039" y="2950242"/>
        <a:ext cx="43200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7F4F5-EC95-4095-ABD1-E88DF7BBC2AD}" type="datetimeFigureOut">
              <a:rPr lang="de-DE" smtClean="0"/>
              <a:t>09.05.2023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64B6F-FC12-4533-BFF3-AD2A957231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7097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7F4F5-EC95-4095-ABD1-E88DF7BBC2AD}" type="datetimeFigureOut">
              <a:rPr lang="de-DE" smtClean="0"/>
              <a:t>09.05.2023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64B6F-FC12-4533-BFF3-AD2A957231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4999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21E7F4F5-EC95-4095-ABD1-E88DF7BBC2AD}" type="datetimeFigureOut">
              <a:rPr lang="de-DE" smtClean="0"/>
              <a:t>09.05.2023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9B764B6F-FC12-4533-BFF3-AD2A957231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0090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7F4F5-EC95-4095-ABD1-E88DF7BBC2AD}" type="datetimeFigureOut">
              <a:rPr lang="de-DE" smtClean="0"/>
              <a:t>09.05.2023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64B6F-FC12-4533-BFF3-AD2A957231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2841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1E7F4F5-EC95-4095-ABD1-E88DF7BBC2AD}" type="datetimeFigureOut">
              <a:rPr lang="de-DE" smtClean="0"/>
              <a:t>09.05.2023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B764B6F-FC12-4533-BFF3-AD2A957231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21491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7F4F5-EC95-4095-ABD1-E88DF7BBC2AD}" type="datetimeFigureOut">
              <a:rPr lang="de-DE" smtClean="0"/>
              <a:t>09.05.2023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64B6F-FC12-4533-BFF3-AD2A957231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1315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7F4F5-EC95-4095-ABD1-E88DF7BBC2AD}" type="datetimeFigureOut">
              <a:rPr lang="de-DE" smtClean="0"/>
              <a:t>09.05.2023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64B6F-FC12-4533-BFF3-AD2A957231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5535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7F4F5-EC95-4095-ABD1-E88DF7BBC2AD}" type="datetimeFigureOut">
              <a:rPr lang="de-DE" smtClean="0"/>
              <a:t>09.05.2023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64B6F-FC12-4533-BFF3-AD2A957231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7028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7F4F5-EC95-4095-ABD1-E88DF7BBC2AD}" type="datetimeFigureOut">
              <a:rPr lang="de-DE" smtClean="0"/>
              <a:t>09.05.2023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64B6F-FC12-4533-BFF3-AD2A957231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1109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7F4F5-EC95-4095-ABD1-E88DF7BBC2AD}" type="datetimeFigureOut">
              <a:rPr lang="de-DE" smtClean="0"/>
              <a:t>09.05.2023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64B6F-FC12-4533-BFF3-AD2A957231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5177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7F4F5-EC95-4095-ABD1-E88DF7BBC2AD}" type="datetimeFigureOut">
              <a:rPr lang="de-DE" smtClean="0"/>
              <a:t>09.05.2023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64B6F-FC12-4533-BFF3-AD2A957231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8386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21E7F4F5-EC95-4095-ABD1-E88DF7BBC2AD}" type="datetimeFigureOut">
              <a:rPr lang="de-DE" smtClean="0"/>
              <a:t>09.05.2023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9B764B6F-FC12-4533-BFF3-AD2A957231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6223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pxhere.com/en/photo/1446823" TargetMode="External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fa-gmbh.com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call-center-3162366/" TargetMode="External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atacenter-insider.de/coopetition-ein-hoch-auf-die-konkurrenz-a-800382/" TargetMode="External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E957058-57AD-46A9-BAE9-7145CB3504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-2"/>
            <a:ext cx="12191998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0311016-C38C-6A87-265F-749F266F2C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18503" y="1244205"/>
            <a:ext cx="6487761" cy="4369590"/>
          </a:xfrm>
        </p:spPr>
        <p:txBody>
          <a:bodyPr>
            <a:normAutofit/>
          </a:bodyPr>
          <a:lstStyle/>
          <a:p>
            <a:pPr algn="l"/>
            <a:r>
              <a:rPr lang="de-DE" sz="6600">
                <a:solidFill>
                  <a:schemeClr val="tx1"/>
                </a:solidFill>
              </a:rPr>
              <a:t>IFA-APP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A6D86F0-98E0-4468-9315-41BF7B0F2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67488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2D8B3AB-01D5-43FE-57C7-5389C8ABD6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1061" y="1244205"/>
            <a:ext cx="2781909" cy="4369589"/>
          </a:xfrm>
        </p:spPr>
        <p:txBody>
          <a:bodyPr anchor="ctr">
            <a:normAutofit/>
          </a:bodyPr>
          <a:lstStyle/>
          <a:p>
            <a:pPr algn="l"/>
            <a:r>
              <a:rPr lang="de-DE" sz="2800"/>
              <a:t>Umwelt-Garantie-System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474FAB3-E3BB-4F3C-A0C1-7FFE69BA3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19329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09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FF233B-0E72-0DBF-88C0-EABA1C726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Erstkontakt </a:t>
            </a:r>
            <a:br>
              <a:rPr lang="de-DE" dirty="0"/>
            </a:br>
            <a:r>
              <a:rPr lang="de-DE" dirty="0"/>
              <a:t>mit Batterievertreibern/-herstellern</a:t>
            </a:r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28E65238-1BC3-1B04-6AB2-71EED1D0CD4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202919" y="2011680"/>
          <a:ext cx="9784080" cy="4206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50615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A6D86F0-98E0-4468-9315-41BF7B0F2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E957058-57AD-46A9-BAE9-7145CB3504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5" y="-2"/>
            <a:ext cx="7537703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0311016-C38C-6A87-265F-749F266F2C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97761" y="643467"/>
            <a:ext cx="6250769" cy="5571066"/>
          </a:xfrm>
        </p:spPr>
        <p:txBody>
          <a:bodyPr>
            <a:normAutofit/>
          </a:bodyPr>
          <a:lstStyle/>
          <a:p>
            <a:pPr algn="l"/>
            <a:r>
              <a:rPr lang="de-DE">
                <a:solidFill>
                  <a:schemeClr val="tx2"/>
                </a:solidFill>
              </a:rPr>
              <a:t>ÖcoRePack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2D8B3AB-01D5-43FE-57C7-5389C8ABD6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2266" y="1244205"/>
            <a:ext cx="2808563" cy="4369589"/>
          </a:xfrm>
        </p:spPr>
        <p:txBody>
          <a:bodyPr anchor="ctr">
            <a:normAutofit/>
          </a:bodyPr>
          <a:lstStyle/>
          <a:p>
            <a:pPr algn="l"/>
            <a:r>
              <a:rPr lang="de-DE" sz="2400">
                <a:solidFill>
                  <a:schemeClr val="bg2"/>
                </a:solidFill>
              </a:rPr>
              <a:t>Die Rücknahmelösung </a:t>
            </a:r>
          </a:p>
          <a:p>
            <a:pPr algn="l"/>
            <a:r>
              <a:rPr lang="de-DE" sz="2400">
                <a:solidFill>
                  <a:schemeClr val="bg2"/>
                </a:solidFill>
              </a:rPr>
              <a:t>für Hersteller von Verpackungen, </a:t>
            </a:r>
          </a:p>
          <a:p>
            <a:pPr algn="l"/>
            <a:r>
              <a:rPr lang="de-DE" sz="2400">
                <a:solidFill>
                  <a:schemeClr val="bg2"/>
                </a:solidFill>
              </a:rPr>
              <a:t>die keinen Sitz in Deutschland haben</a:t>
            </a:r>
          </a:p>
        </p:txBody>
      </p:sp>
    </p:spTree>
    <p:extLst>
      <p:ext uri="{BB962C8B-B14F-4D97-AF65-F5344CB8AC3E}">
        <p14:creationId xmlns:p14="http://schemas.microsoft.com/office/powerpoint/2010/main" val="200166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9">
            <a:extLst>
              <a:ext uri="{FF2B5EF4-FFF2-40B4-BE49-F238E27FC236}">
                <a16:creationId xmlns:a16="http://schemas.microsoft.com/office/drawing/2014/main" id="{FB2836FF-945C-48EA-A449-7EDFC73F67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19691" y="0"/>
            <a:ext cx="6069743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6" name="Rectangle 11">
            <a:extLst>
              <a:ext uri="{FF2B5EF4-FFF2-40B4-BE49-F238E27FC236}">
                <a16:creationId xmlns:a16="http://schemas.microsoft.com/office/drawing/2014/main" id="{83BC7947-FCF0-4F53-A871-5E847286C3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12549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5E04DFB-DE39-4410-A457-DD1B62DE06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19691" y="176109"/>
            <a:ext cx="6069743" cy="16459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5FF233B-0E72-0DBF-88C0-EABA1C726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9961" y="284176"/>
            <a:ext cx="5094980" cy="1508760"/>
          </a:xfrm>
        </p:spPr>
        <p:txBody>
          <a:bodyPr>
            <a:normAutofit/>
          </a:bodyPr>
          <a:lstStyle/>
          <a:p>
            <a:r>
              <a:rPr lang="de-DE" sz="2800">
                <a:solidFill>
                  <a:schemeClr val="tx2"/>
                </a:solidFill>
              </a:rPr>
              <a:t>Erstkontakt </a:t>
            </a:r>
            <a:br>
              <a:rPr lang="de-DE" sz="2800">
                <a:solidFill>
                  <a:schemeClr val="tx2"/>
                </a:solidFill>
              </a:rPr>
            </a:br>
            <a:r>
              <a:rPr lang="de-DE" sz="2800">
                <a:solidFill>
                  <a:schemeClr val="tx2"/>
                </a:solidFill>
              </a:rPr>
              <a:t>mit Batterievertreibern/-herstellern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226FEE37-A401-8D39-3B4C-09C6E403CB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34275" y="982706"/>
            <a:ext cx="4851141" cy="4851141"/>
          </a:xfrm>
          <a:prstGeom prst="rect">
            <a:avLst/>
          </a:prstGeom>
        </p:spPr>
      </p:pic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7A5FDB5-2928-AFC9-5E1B-88322586D3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4363" y="2011680"/>
            <a:ext cx="5090578" cy="4206240"/>
          </a:xfrm>
        </p:spPr>
        <p:txBody>
          <a:bodyPr>
            <a:normAutofit/>
          </a:bodyPr>
          <a:lstStyle/>
          <a:p>
            <a:r>
              <a:rPr lang="de-DE">
                <a:solidFill>
                  <a:schemeClr val="bg1"/>
                </a:solidFill>
              </a:rPr>
              <a:t>Vorstellung des Rücknahmelösung und der Aufgaben, die übernommen werden</a:t>
            </a:r>
          </a:p>
          <a:p>
            <a:r>
              <a:rPr lang="de-DE">
                <a:solidFill>
                  <a:schemeClr val="bg1"/>
                </a:solidFill>
              </a:rPr>
              <a:t>Aufnahme der Beschreibung von Verpackungen und Menge, die in Umlauf gebracht werden sollen</a:t>
            </a:r>
          </a:p>
        </p:txBody>
      </p:sp>
    </p:spTree>
    <p:extLst>
      <p:ext uri="{BB962C8B-B14F-4D97-AF65-F5344CB8AC3E}">
        <p14:creationId xmlns:p14="http://schemas.microsoft.com/office/powerpoint/2010/main" val="33555587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9077BCFE-A414-2435-DD86-D41F3D27B91C}"/>
              </a:ext>
            </a:extLst>
          </p:cNvPr>
          <p:cNvSpPr txBox="1"/>
          <p:nvPr/>
        </p:nvSpPr>
        <p:spPr>
          <a:xfrm>
            <a:off x="1301262" y="3235569"/>
            <a:ext cx="947224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hlinkClick r:id="rId2"/>
              </a:rPr>
              <a:t>www.ifa-gmbh.com</a:t>
            </a:r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r>
              <a:rPr lang="de-DE" dirty="0"/>
              <a:t>Download der IFA-App ab sofort unter </a:t>
            </a:r>
          </a:p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51161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A6D86F0-98E0-4468-9315-41BF7B0F2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E957058-57AD-46A9-BAE9-7145CB3504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5" y="-2"/>
            <a:ext cx="7537703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0311016-C38C-6A87-265F-749F266F2C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97761" y="643467"/>
            <a:ext cx="6250769" cy="5571066"/>
          </a:xfrm>
        </p:spPr>
        <p:txBody>
          <a:bodyPr>
            <a:normAutofit/>
          </a:bodyPr>
          <a:lstStyle/>
          <a:p>
            <a:pPr algn="l"/>
            <a:r>
              <a:rPr lang="de-DE">
                <a:solidFill>
                  <a:schemeClr val="tx2"/>
                </a:solidFill>
              </a:rPr>
              <a:t>ÖcoReCell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2D8B3AB-01D5-43FE-57C7-5389C8ABD6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2266" y="1244205"/>
            <a:ext cx="2808563" cy="4369589"/>
          </a:xfrm>
        </p:spPr>
        <p:txBody>
          <a:bodyPr anchor="ctr">
            <a:normAutofit/>
          </a:bodyPr>
          <a:lstStyle/>
          <a:p>
            <a:pPr algn="l"/>
            <a:r>
              <a:rPr lang="de-DE" sz="2400" dirty="0">
                <a:solidFill>
                  <a:schemeClr val="bg2"/>
                </a:solidFill>
              </a:rPr>
              <a:t>Das Batterierücknahme-system</a:t>
            </a:r>
          </a:p>
        </p:txBody>
      </p:sp>
    </p:spTree>
    <p:extLst>
      <p:ext uri="{BB962C8B-B14F-4D97-AF65-F5344CB8AC3E}">
        <p14:creationId xmlns:p14="http://schemas.microsoft.com/office/powerpoint/2010/main" val="1081551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Inhaltsplatzhalter 2">
            <a:extLst>
              <a:ext uri="{FF2B5EF4-FFF2-40B4-BE49-F238E27FC236}">
                <a16:creationId xmlns:a16="http://schemas.microsoft.com/office/drawing/2014/main" id="{C14D89F1-BCC8-A2E9-9D58-8615303A68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1088248"/>
              </p:ext>
            </p:extLst>
          </p:nvPr>
        </p:nvGraphicFramePr>
        <p:xfrm>
          <a:off x="1202919" y="2011680"/>
          <a:ext cx="9784080" cy="4206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C1D07D0B-8F8E-11AE-57F7-2B35B136A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Sammelbehälter-Bestellung</a:t>
            </a:r>
          </a:p>
        </p:txBody>
      </p:sp>
    </p:spTree>
    <p:extLst>
      <p:ext uri="{BB962C8B-B14F-4D97-AF65-F5344CB8AC3E}">
        <p14:creationId xmlns:p14="http://schemas.microsoft.com/office/powerpoint/2010/main" val="2745553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621227B1-1586-4CEF-A0F1-E3C7FFBD4A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2059012"/>
            <a:ext cx="12188952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5" name="Picture 4" descr="Pappkartons auf Förderband">
            <a:extLst>
              <a:ext uri="{FF2B5EF4-FFF2-40B4-BE49-F238E27FC236}">
                <a16:creationId xmlns:a16="http://schemas.microsoft.com/office/drawing/2014/main" id="{3FEB7AC2-E551-691C-C66E-7EEE345E815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65000"/>
          </a:blip>
          <a:srcRect b="15730"/>
          <a:stretch/>
        </p:blipFill>
        <p:spPr>
          <a:xfrm>
            <a:off x="20" y="10"/>
            <a:ext cx="12191979" cy="6857989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FE409147-9C8A-4E37-878B-8EA26E2827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2059012"/>
            <a:ext cx="12188952" cy="1828800"/>
          </a:xfrm>
          <a:prstGeom prst="rect">
            <a:avLst/>
          </a:prstGeom>
          <a:solidFill>
            <a:schemeClr val="tx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45832ED-42EF-EC82-EBEA-857DE32CE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59" y="2194560"/>
            <a:ext cx="11471565" cy="173934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6000" spc="150"/>
              <a:t>Bevorzugte Lieferung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EE771D2-75BD-9B53-13AA-A70221FCA1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3996250"/>
            <a:ext cx="9144000" cy="130925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2000" dirty="0" err="1"/>
              <a:t>Sammelbehälter</a:t>
            </a:r>
            <a:r>
              <a:rPr lang="en-US" sz="2000" dirty="0"/>
              <a:t> </a:t>
            </a:r>
            <a:r>
              <a:rPr lang="en-US" sz="2000" dirty="0" err="1"/>
              <a:t>werden</a:t>
            </a:r>
            <a:r>
              <a:rPr lang="en-US" sz="2000" dirty="0"/>
              <a:t> per </a:t>
            </a:r>
            <a:r>
              <a:rPr lang="en-US" sz="2000" dirty="0" err="1"/>
              <a:t>Expressversand</a:t>
            </a:r>
            <a:r>
              <a:rPr lang="en-US" sz="2000" dirty="0"/>
              <a:t> </a:t>
            </a:r>
            <a:r>
              <a:rPr lang="en-US" sz="2000" dirty="0" err="1"/>
              <a:t>versendet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01234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F9F5EB8-AB42-47FD-8F4A-176C0A4B1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2059012"/>
            <a:ext cx="12188952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E59D7C1-6E25-48C3-B420-ED45FFDB7D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7262" y="0"/>
            <a:ext cx="606473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374EBE0-04D0-42B1-93D5-4FC7C9EBAD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19691" y="2054942"/>
            <a:ext cx="6072309" cy="18287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550A777-82C2-F4F1-45B7-AC6549173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9950" y="2194560"/>
            <a:ext cx="5418961" cy="173934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5100" spc="150">
                <a:solidFill>
                  <a:schemeClr val="tx2"/>
                </a:solidFill>
              </a:rPr>
              <a:t>Express-Abholgarantie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BF3B20F-0897-AB01-4F87-1C3C6F9BE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49950" y="3996250"/>
            <a:ext cx="5418962" cy="1942434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2000">
                <a:solidFill>
                  <a:schemeClr val="bg2"/>
                </a:solidFill>
              </a:rPr>
              <a:t>Abholung innerhalb von 3 Werktagen statt 15 Werktagen wie gesetzlich verlangt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1EAEB6D-60FF-455D-B8CC-2AC963CE03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12549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7" name="Graphic 6" descr="LKW">
            <a:extLst>
              <a:ext uri="{FF2B5EF4-FFF2-40B4-BE49-F238E27FC236}">
                <a16:creationId xmlns:a16="http://schemas.microsoft.com/office/drawing/2014/main" id="{4FB76D97-81E9-A309-49BB-E79C57E66A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4275" y="982706"/>
            <a:ext cx="4851141" cy="4851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3360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Inhaltsplatzhalter 2">
            <a:extLst>
              <a:ext uri="{FF2B5EF4-FFF2-40B4-BE49-F238E27FC236}">
                <a16:creationId xmlns:a16="http://schemas.microsoft.com/office/drawing/2014/main" id="{C14D89F1-BCC8-A2E9-9D58-8615303A68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4372251"/>
              </p:ext>
            </p:extLst>
          </p:nvPr>
        </p:nvGraphicFramePr>
        <p:xfrm>
          <a:off x="1202919" y="2011680"/>
          <a:ext cx="9784080" cy="4206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C1D07D0B-8F8E-11AE-57F7-2B35B136A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Sammelbehälter-Abholung</a:t>
            </a:r>
          </a:p>
        </p:txBody>
      </p:sp>
    </p:spTree>
    <p:extLst>
      <p:ext uri="{BB962C8B-B14F-4D97-AF65-F5344CB8AC3E}">
        <p14:creationId xmlns:p14="http://schemas.microsoft.com/office/powerpoint/2010/main" val="81308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B2836FF-945C-48EA-A449-7EDFC73F67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19691" y="0"/>
            <a:ext cx="6069743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3BC7947-FCF0-4F53-A871-5E847286C3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12549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5E04DFB-DE39-4410-A457-DD1B62DE06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19691" y="176109"/>
            <a:ext cx="6069743" cy="16459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5DE4817-0792-983D-73FE-EC4FE6E91A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9961" y="284176"/>
            <a:ext cx="5094980" cy="1508760"/>
          </a:xfrm>
        </p:spPr>
        <p:txBody>
          <a:bodyPr>
            <a:normAutofit/>
          </a:bodyPr>
          <a:lstStyle/>
          <a:p>
            <a:r>
              <a:rPr lang="de-DE" dirty="0">
                <a:solidFill>
                  <a:schemeClr val="tx2"/>
                </a:solidFill>
              </a:rPr>
              <a:t>Neu: Persönliche Kundenbetreuung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62BC9BC-B814-9BD8-3653-3262910879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6888" r="6888"/>
          <a:stretch/>
        </p:blipFill>
        <p:spPr>
          <a:xfrm>
            <a:off x="637258" y="598634"/>
            <a:ext cx="4845174" cy="5619286"/>
          </a:xfrm>
          <a:prstGeom prst="rect">
            <a:avLst/>
          </a:prstGeom>
        </p:spPr>
      </p:pic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B2CFDD7-D393-ECF6-D382-628762F01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4363" y="2011680"/>
            <a:ext cx="5090578" cy="4206240"/>
          </a:xfrm>
        </p:spPr>
        <p:txBody>
          <a:bodyPr>
            <a:normAutofit/>
          </a:bodyPr>
          <a:lstStyle/>
          <a:p>
            <a:r>
              <a:rPr lang="de-DE">
                <a:solidFill>
                  <a:schemeClr val="bg1"/>
                </a:solidFill>
              </a:rPr>
              <a:t>Aufnahme von Beschreibung von Menge und Batteriearten</a:t>
            </a:r>
          </a:p>
          <a:p>
            <a:r>
              <a:rPr lang="de-DE">
                <a:solidFill>
                  <a:schemeClr val="bg1"/>
                </a:solidFill>
              </a:rPr>
              <a:t>Zusammenstellung der nötigen Anzahl für Sammelbehälter </a:t>
            </a:r>
          </a:p>
          <a:p>
            <a:r>
              <a:rPr lang="de-DE">
                <a:solidFill>
                  <a:schemeClr val="bg1"/>
                </a:solidFill>
              </a:rPr>
              <a:t>Automatisierte Abholung nach Eingang der Behälter</a:t>
            </a:r>
          </a:p>
          <a:p>
            <a:r>
              <a:rPr lang="de-DE">
                <a:solidFill>
                  <a:schemeClr val="bg1"/>
                </a:solidFill>
              </a:rPr>
              <a:t>Informationsmaterial für die Standardvariante und zu buchbare Optionen </a:t>
            </a:r>
          </a:p>
        </p:txBody>
      </p:sp>
    </p:spTree>
    <p:extLst>
      <p:ext uri="{BB962C8B-B14F-4D97-AF65-F5344CB8AC3E}">
        <p14:creationId xmlns:p14="http://schemas.microsoft.com/office/powerpoint/2010/main" val="41010479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9">
            <a:extLst>
              <a:ext uri="{FF2B5EF4-FFF2-40B4-BE49-F238E27FC236}">
                <a16:creationId xmlns:a16="http://schemas.microsoft.com/office/drawing/2014/main" id="{5F9F5EB8-AB42-47FD-8F4A-176C0A4B1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2059012"/>
            <a:ext cx="12188952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7" name="Rectangle 11">
            <a:extLst>
              <a:ext uri="{FF2B5EF4-FFF2-40B4-BE49-F238E27FC236}">
                <a16:creationId xmlns:a16="http://schemas.microsoft.com/office/drawing/2014/main" id="{F5D04095-82A0-4203-9728-B322272268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Grafik 4" descr="Ein Bild, das Im Haus enthält.&#10;&#10;Automatisch generierte Beschreibung">
            <a:extLst>
              <a:ext uri="{FF2B5EF4-FFF2-40B4-BE49-F238E27FC236}">
                <a16:creationId xmlns:a16="http://schemas.microsoft.com/office/drawing/2014/main" id="{BFB315CC-DF5B-3E90-114F-878C65A1C2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030627" y="461365"/>
            <a:ext cx="8127696" cy="2702459"/>
          </a:xfrm>
          <a:prstGeom prst="rect">
            <a:avLst/>
          </a:prstGeom>
        </p:spPr>
      </p:pic>
      <p:sp>
        <p:nvSpPr>
          <p:cNvPr id="18" name="Rectangle 13">
            <a:extLst>
              <a:ext uri="{FF2B5EF4-FFF2-40B4-BE49-F238E27FC236}">
                <a16:creationId xmlns:a16="http://schemas.microsoft.com/office/drawing/2014/main" id="{F6775829-84CA-4765-8BE1-88A69E91D9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3657600"/>
            <a:ext cx="12188952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333DD5F-1FDF-11D0-F429-3DB4235A7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59" y="3794760"/>
            <a:ext cx="11471565" cy="173934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6000" spc="150"/>
              <a:t>Mitbewerberkontakt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B1DCABE-FE5D-B930-685F-EE9F7CBE3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5566518"/>
            <a:ext cx="9144000" cy="838437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2000" dirty="0" err="1"/>
              <a:t>Weitergabe</a:t>
            </a:r>
            <a:r>
              <a:rPr lang="en-US" sz="2000" dirty="0"/>
              <a:t> </a:t>
            </a:r>
            <a:r>
              <a:rPr lang="en-US" sz="2000" dirty="0" err="1"/>
              <a:t>eines</a:t>
            </a:r>
            <a:r>
              <a:rPr lang="en-US" sz="2000" dirty="0"/>
              <a:t> </a:t>
            </a:r>
            <a:r>
              <a:rPr lang="en-US" sz="2000" dirty="0" err="1"/>
              <a:t>Abholwunsches</a:t>
            </a:r>
            <a:r>
              <a:rPr lang="en-US" sz="2000" dirty="0"/>
              <a:t> an </a:t>
            </a:r>
            <a:r>
              <a:rPr lang="en-US" sz="2000" dirty="0" err="1"/>
              <a:t>Mitwettbewerber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32242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A457F22-2034-4200-B6E4-5B8372AAC2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1633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9DA7986-F4F5-4F92-94A3-343B2D720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76981"/>
            <a:ext cx="4686300" cy="16395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ADBFE3F-A03B-DD9E-9EF0-016508F01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277" y="284176"/>
            <a:ext cx="3670874" cy="1508760"/>
          </a:xfrm>
        </p:spPr>
        <p:txBody>
          <a:bodyPr>
            <a:normAutofit/>
          </a:bodyPr>
          <a:lstStyle/>
          <a:p>
            <a:r>
              <a:rPr lang="de-DE" sz="2200">
                <a:solidFill>
                  <a:schemeClr val="tx2"/>
                </a:solidFill>
              </a:rPr>
              <a:t>Informationsmaterial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0A2F74E-3D01-898E-5027-2E839BCC70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4277" y="2011680"/>
            <a:ext cx="3676678" cy="4206240"/>
          </a:xfrm>
        </p:spPr>
        <p:txBody>
          <a:bodyPr>
            <a:normAutofit/>
          </a:bodyPr>
          <a:lstStyle/>
          <a:p>
            <a:r>
              <a:rPr lang="de-DE">
                <a:solidFill>
                  <a:schemeClr val="bg1"/>
                </a:solidFill>
              </a:rPr>
              <a:t>Generelle über ÖcoReCell und die angeschlossenen zu buchbaren Optionen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28E76FD-76EE-4DE6-BBA4-EEA6E4B98C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5190" y="0"/>
            <a:ext cx="756681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Grafik 4" descr="Ein Bild, das Diagramm enthält.&#10;&#10;Automatisch generierte Beschreibung">
            <a:extLst>
              <a:ext uri="{FF2B5EF4-FFF2-40B4-BE49-F238E27FC236}">
                <a16:creationId xmlns:a16="http://schemas.microsoft.com/office/drawing/2014/main" id="{5AB25777-626A-5017-02A1-AF078BBEFD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1822" y="598634"/>
            <a:ext cx="4604693" cy="5619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9281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bändert">
  <a:themeElements>
    <a:clrScheme name="Gebändert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Gebändert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Gebänder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TM03090430[[fn=Gebändert]]</Template>
  <TotalTime>0</TotalTime>
  <Words>171</Words>
  <Application>Microsoft Office PowerPoint</Application>
  <PresentationFormat>Breitbild</PresentationFormat>
  <Paragraphs>40</Paragraphs>
  <Slides>13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6" baseType="lpstr">
      <vt:lpstr>Corbel</vt:lpstr>
      <vt:lpstr>Wingdings</vt:lpstr>
      <vt:lpstr>Gebändert</vt:lpstr>
      <vt:lpstr>IFA-APP</vt:lpstr>
      <vt:lpstr>ÖcoReCell</vt:lpstr>
      <vt:lpstr>Sammelbehälter-Bestellung</vt:lpstr>
      <vt:lpstr>Bevorzugte Lieferung</vt:lpstr>
      <vt:lpstr>Express-Abholgarantie</vt:lpstr>
      <vt:lpstr>Sammelbehälter-Abholung</vt:lpstr>
      <vt:lpstr>Neu: Persönliche Kundenbetreuung</vt:lpstr>
      <vt:lpstr>Mitbewerberkontakt</vt:lpstr>
      <vt:lpstr>Informationsmaterial</vt:lpstr>
      <vt:lpstr>Erstkontakt  mit Batterievertreibern/-herstellern</vt:lpstr>
      <vt:lpstr>ÖcoRePack</vt:lpstr>
      <vt:lpstr>Erstkontakt  mit Batterievertreibern/-herstellern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IFA-APP</dc:title>
  <dc:creator>Johanna Reidt</dc:creator>
  <cp:lastModifiedBy>Karl Semlitsch</cp:lastModifiedBy>
  <cp:revision>2</cp:revision>
  <dcterms:created xsi:type="dcterms:W3CDTF">2023-05-08T11:00:24Z</dcterms:created>
  <dcterms:modified xsi:type="dcterms:W3CDTF">2023-05-09T16:38:17Z</dcterms:modified>
</cp:coreProperties>
</file>